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28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20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37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59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24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43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400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53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63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04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797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0E3C-E5D1-4158-B7F5-81F01B3136AF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053D-AEC8-4EB1-8210-C73C340840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07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11472" b="4786"/>
          <a:stretch/>
        </p:blipFill>
        <p:spPr>
          <a:xfrm>
            <a:off x="606232" y="549978"/>
            <a:ext cx="10978696" cy="517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382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CUN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Macarena Rodriguez Fraile</dc:creator>
  <cp:lastModifiedBy>Maria Macarena Rodriguez Fraile</cp:lastModifiedBy>
  <cp:revision>1</cp:revision>
  <dcterms:created xsi:type="dcterms:W3CDTF">2023-06-14T08:57:46Z</dcterms:created>
  <dcterms:modified xsi:type="dcterms:W3CDTF">2023-06-14T08:58:07Z</dcterms:modified>
</cp:coreProperties>
</file>